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66" r:id="rId4"/>
    <p:sldMasterId id="2147484314" r:id="rId5"/>
  </p:sldMasterIdLst>
  <p:notesMasterIdLst>
    <p:notesMasterId r:id="rId12"/>
  </p:notesMasterIdLst>
  <p:handoutMasterIdLst>
    <p:handoutMasterId r:id="rId13"/>
  </p:handoutMasterIdLst>
  <p:sldIdLst>
    <p:sldId id="358" r:id="rId6"/>
    <p:sldId id="376" r:id="rId7"/>
    <p:sldId id="259" r:id="rId8"/>
    <p:sldId id="378" r:id="rId9"/>
    <p:sldId id="377" r:id="rId10"/>
    <p:sldId id="314" r:id="rId1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21B150"/>
    <a:srgbClr val="FFF100"/>
    <a:srgbClr val="333333"/>
    <a:srgbClr val="4DA0E2"/>
    <a:srgbClr val="672A7B"/>
    <a:srgbClr val="00188F"/>
    <a:srgbClr val="4D9ED7"/>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5628" autoAdjust="0"/>
    <p:restoredTop sz="90541" autoAdjust="0"/>
  </p:normalViewPr>
  <p:slideViewPr>
    <p:cSldViewPr snapToObjects="1">
      <p:cViewPr>
        <p:scale>
          <a:sx n="48" d="100"/>
          <a:sy n="48" d="100"/>
        </p:scale>
        <p:origin x="14" y="593"/>
      </p:cViewPr>
      <p:guideLst/>
    </p:cSldViewPr>
  </p:slideViewPr>
  <p:outlineViewPr>
    <p:cViewPr>
      <p:scale>
        <a:sx n="33" d="100"/>
        <a:sy n="33" d="100"/>
      </p:scale>
      <p:origin x="0" y="-15570"/>
    </p:cViewPr>
  </p:outlineViewPr>
  <p:notesTextViewPr>
    <p:cViewPr>
      <p:scale>
        <a:sx n="3" d="2"/>
        <a:sy n="3" d="2"/>
      </p:scale>
      <p:origin x="0" y="0"/>
    </p:cViewPr>
  </p:notesTextViewPr>
  <p:sorterViewPr>
    <p:cViewPr>
      <p:scale>
        <a:sx n="66" d="100"/>
        <a:sy n="66"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5.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10/4/2017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2.png>
</file>

<file path=ppt/media/image4.pn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10/4/2017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pPr/>
              <a:t>1</a:t>
            </a:fld>
            <a:endParaRPr lang="en-US" dirty="0"/>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71718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10/5/2017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770279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endParaRPr lang="en-US" dirty="0"/>
          </a:p>
        </p:txBody>
      </p:sp>
      <p:sp>
        <p:nvSpPr>
          <p:cNvPr id="5" name="Date Placeholder 4"/>
          <p:cNvSpPr>
            <a:spLocks noGrp="1"/>
          </p:cNvSpPr>
          <p:nvPr>
            <p:ph type="dt"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22B3E36-5CE0-4CB7-82DE-38A88C71BFA8}" type="datetime1">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10/4/2017</a:t>
            </a:fld>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br>
            <a:r>
              <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sp>
        <p:nvSpPr>
          <p:cNvPr id="8" name="Header Placeholder 7"/>
          <p:cNvSpPr>
            <a:spLocks noGrp="1"/>
          </p:cNvSpPr>
          <p:nvPr>
            <p:ph type="hdr" sz="quarter" idx="1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rPr>
              <a:t>Tech Ready 15</a:t>
            </a:r>
          </a:p>
        </p:txBody>
      </p:sp>
    </p:spTree>
    <p:extLst>
      <p:ext uri="{BB962C8B-B14F-4D97-AF65-F5344CB8AC3E}">
        <p14:creationId xmlns:p14="http://schemas.microsoft.com/office/powerpoint/2010/main" val="5211598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065375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10/5/2017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459426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992FED-EFD5-B544-AECA-4184CF27FFB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56012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111493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763976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4089818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8098623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985605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980928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717500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8655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21288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851817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7886678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1412153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642961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93795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490513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7411799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516611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201202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70302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087438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1261273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360666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0235533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991397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026107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509374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3518344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9223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354860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3805509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2266168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72476695"/>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9396015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241742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3535812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4776156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0218306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1721641"/>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935053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8628584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283538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4319496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3440699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0048401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786260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1247519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0213164"/>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8585597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97955914"/>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761191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6035973"/>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336246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64978266"/>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6092928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1005073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2387464"/>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39117664"/>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881040393"/>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486497192"/>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199738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07121622"/>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946243746"/>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6078196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48327920"/>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484988662"/>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040018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1311158"/>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768870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540812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7766053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794480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0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3493011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9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891835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8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2443465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7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54288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6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632653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5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19037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35506523"/>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02193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2269973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504843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528380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9180930"/>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39711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11018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95088"/>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21324284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936361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577064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4.xml"/><Relationship Id="rId18" Type="http://schemas.openxmlformats.org/officeDocument/2006/relationships/slideLayout" Target="../slideLayouts/slideLayout39.xml"/><Relationship Id="rId26" Type="http://schemas.openxmlformats.org/officeDocument/2006/relationships/slideLayout" Target="../slideLayouts/slideLayout47.xml"/><Relationship Id="rId39" Type="http://schemas.openxmlformats.org/officeDocument/2006/relationships/slideLayout" Target="../slideLayouts/slideLayout60.xml"/><Relationship Id="rId21" Type="http://schemas.openxmlformats.org/officeDocument/2006/relationships/slideLayout" Target="../slideLayouts/slideLayout42.xml"/><Relationship Id="rId34" Type="http://schemas.openxmlformats.org/officeDocument/2006/relationships/slideLayout" Target="../slideLayouts/slideLayout55.xml"/><Relationship Id="rId42" Type="http://schemas.openxmlformats.org/officeDocument/2006/relationships/slideLayout" Target="../slideLayouts/slideLayout63.xml"/><Relationship Id="rId47" Type="http://schemas.openxmlformats.org/officeDocument/2006/relationships/slideLayout" Target="../slideLayouts/slideLayout68.xml"/><Relationship Id="rId50" Type="http://schemas.openxmlformats.org/officeDocument/2006/relationships/slideLayout" Target="../slideLayouts/slideLayout71.xml"/><Relationship Id="rId55" Type="http://schemas.openxmlformats.org/officeDocument/2006/relationships/slideLayout" Target="../slideLayouts/slideLayout76.xml"/><Relationship Id="rId63" Type="http://schemas.openxmlformats.org/officeDocument/2006/relationships/slideLayout" Target="../slideLayouts/slideLayout84.xml"/><Relationship Id="rId68" Type="http://schemas.openxmlformats.org/officeDocument/2006/relationships/slideLayout" Target="../slideLayouts/slideLayout89.xml"/><Relationship Id="rId7" Type="http://schemas.openxmlformats.org/officeDocument/2006/relationships/slideLayout" Target="../slideLayouts/slideLayout2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9" Type="http://schemas.openxmlformats.org/officeDocument/2006/relationships/slideLayout" Target="../slideLayouts/slideLayout50.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24" Type="http://schemas.openxmlformats.org/officeDocument/2006/relationships/slideLayout" Target="../slideLayouts/slideLayout45.xml"/><Relationship Id="rId32" Type="http://schemas.openxmlformats.org/officeDocument/2006/relationships/slideLayout" Target="../slideLayouts/slideLayout53.xml"/><Relationship Id="rId37" Type="http://schemas.openxmlformats.org/officeDocument/2006/relationships/slideLayout" Target="../slideLayouts/slideLayout58.xml"/><Relationship Id="rId40" Type="http://schemas.openxmlformats.org/officeDocument/2006/relationships/slideLayout" Target="../slideLayouts/slideLayout61.xml"/><Relationship Id="rId45" Type="http://schemas.openxmlformats.org/officeDocument/2006/relationships/slideLayout" Target="../slideLayouts/slideLayout66.xml"/><Relationship Id="rId53" Type="http://schemas.openxmlformats.org/officeDocument/2006/relationships/slideLayout" Target="../slideLayouts/slideLayout74.xml"/><Relationship Id="rId58" Type="http://schemas.openxmlformats.org/officeDocument/2006/relationships/slideLayout" Target="../slideLayouts/slideLayout79.xml"/><Relationship Id="rId66" Type="http://schemas.openxmlformats.org/officeDocument/2006/relationships/slideLayout" Target="../slideLayouts/slideLayout87.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23" Type="http://schemas.openxmlformats.org/officeDocument/2006/relationships/slideLayout" Target="../slideLayouts/slideLayout44.xml"/><Relationship Id="rId28" Type="http://schemas.openxmlformats.org/officeDocument/2006/relationships/slideLayout" Target="../slideLayouts/slideLayout49.xml"/><Relationship Id="rId36" Type="http://schemas.openxmlformats.org/officeDocument/2006/relationships/slideLayout" Target="../slideLayouts/slideLayout57.xml"/><Relationship Id="rId49" Type="http://schemas.openxmlformats.org/officeDocument/2006/relationships/slideLayout" Target="../slideLayouts/slideLayout70.xml"/><Relationship Id="rId57" Type="http://schemas.openxmlformats.org/officeDocument/2006/relationships/slideLayout" Target="../slideLayouts/slideLayout78.xml"/><Relationship Id="rId61" Type="http://schemas.openxmlformats.org/officeDocument/2006/relationships/slideLayout" Target="../slideLayouts/slideLayout82.xml"/><Relationship Id="rId10" Type="http://schemas.openxmlformats.org/officeDocument/2006/relationships/slideLayout" Target="../slideLayouts/slideLayout31.xml"/><Relationship Id="rId19" Type="http://schemas.openxmlformats.org/officeDocument/2006/relationships/slideLayout" Target="../slideLayouts/slideLayout40.xml"/><Relationship Id="rId31" Type="http://schemas.openxmlformats.org/officeDocument/2006/relationships/slideLayout" Target="../slideLayouts/slideLayout52.xml"/><Relationship Id="rId44" Type="http://schemas.openxmlformats.org/officeDocument/2006/relationships/slideLayout" Target="../slideLayouts/slideLayout65.xml"/><Relationship Id="rId52" Type="http://schemas.openxmlformats.org/officeDocument/2006/relationships/slideLayout" Target="../slideLayouts/slideLayout73.xml"/><Relationship Id="rId60" Type="http://schemas.openxmlformats.org/officeDocument/2006/relationships/slideLayout" Target="../slideLayouts/slideLayout81.xml"/><Relationship Id="rId65" Type="http://schemas.openxmlformats.org/officeDocument/2006/relationships/slideLayout" Target="../slideLayouts/slideLayout86.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slideLayout" Target="../slideLayouts/slideLayout43.xml"/><Relationship Id="rId27" Type="http://schemas.openxmlformats.org/officeDocument/2006/relationships/slideLayout" Target="../slideLayouts/slideLayout48.xml"/><Relationship Id="rId30" Type="http://schemas.openxmlformats.org/officeDocument/2006/relationships/slideLayout" Target="../slideLayouts/slideLayout51.xml"/><Relationship Id="rId35" Type="http://schemas.openxmlformats.org/officeDocument/2006/relationships/slideLayout" Target="../slideLayouts/slideLayout56.xml"/><Relationship Id="rId43" Type="http://schemas.openxmlformats.org/officeDocument/2006/relationships/slideLayout" Target="../slideLayouts/slideLayout64.xml"/><Relationship Id="rId48" Type="http://schemas.openxmlformats.org/officeDocument/2006/relationships/slideLayout" Target="../slideLayouts/slideLayout69.xml"/><Relationship Id="rId56" Type="http://schemas.openxmlformats.org/officeDocument/2006/relationships/slideLayout" Target="../slideLayouts/slideLayout77.xml"/><Relationship Id="rId64" Type="http://schemas.openxmlformats.org/officeDocument/2006/relationships/slideLayout" Target="../slideLayouts/slideLayout85.xml"/><Relationship Id="rId69" Type="http://schemas.openxmlformats.org/officeDocument/2006/relationships/theme" Target="../theme/theme2.xml"/><Relationship Id="rId8" Type="http://schemas.openxmlformats.org/officeDocument/2006/relationships/slideLayout" Target="../slideLayouts/slideLayout29.xml"/><Relationship Id="rId51" Type="http://schemas.openxmlformats.org/officeDocument/2006/relationships/slideLayout" Target="../slideLayouts/slideLayout72.xml"/><Relationship Id="rId3" Type="http://schemas.openxmlformats.org/officeDocument/2006/relationships/slideLayout" Target="../slideLayouts/slideLayout24.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5" Type="http://schemas.openxmlformats.org/officeDocument/2006/relationships/slideLayout" Target="../slideLayouts/slideLayout46.xml"/><Relationship Id="rId33" Type="http://schemas.openxmlformats.org/officeDocument/2006/relationships/slideLayout" Target="../slideLayouts/slideLayout54.xml"/><Relationship Id="rId38" Type="http://schemas.openxmlformats.org/officeDocument/2006/relationships/slideLayout" Target="../slideLayouts/slideLayout59.xml"/><Relationship Id="rId46" Type="http://schemas.openxmlformats.org/officeDocument/2006/relationships/slideLayout" Target="../slideLayouts/slideLayout67.xml"/><Relationship Id="rId59" Type="http://schemas.openxmlformats.org/officeDocument/2006/relationships/slideLayout" Target="../slideLayouts/slideLayout80.xml"/><Relationship Id="rId67" Type="http://schemas.openxmlformats.org/officeDocument/2006/relationships/slideLayout" Target="../slideLayouts/slideLayout88.xml"/><Relationship Id="rId20" Type="http://schemas.openxmlformats.org/officeDocument/2006/relationships/slideLayout" Target="../slideLayouts/slideLayout41.xml"/><Relationship Id="rId41" Type="http://schemas.openxmlformats.org/officeDocument/2006/relationships/slideLayout" Target="../slideLayouts/slideLayout62.xml"/><Relationship Id="rId54" Type="http://schemas.openxmlformats.org/officeDocument/2006/relationships/slideLayout" Target="../slideLayouts/slideLayout75.xml"/><Relationship Id="rId62"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478374632"/>
      </p:ext>
    </p:extLst>
  </p:cSld>
  <p:clrMap bg1="dk1" tx1="lt1" bg2="dk2" tx2="lt2" accent1="accent1" accent2="accent2" accent3="accent3" accent4="accent4" accent5="accent5" accent6="accent6" hlink="hlink" folHlink="folHlink"/>
  <p:sldLayoutIdLst>
    <p:sldLayoutId id="2147484267" r:id="rId1"/>
    <p:sldLayoutId id="2147484268" r:id="rId2"/>
    <p:sldLayoutId id="2147484269" r:id="rId3"/>
    <p:sldLayoutId id="2147484270" r:id="rId4"/>
    <p:sldLayoutId id="2147484271" r:id="rId5"/>
    <p:sldLayoutId id="2147484272"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1" r:id="rId15"/>
    <p:sldLayoutId id="2147484282" r:id="rId16"/>
    <p:sldLayoutId id="2147484283" r:id="rId17"/>
    <p:sldLayoutId id="2147484284" r:id="rId18"/>
    <p:sldLayoutId id="2147484285" r:id="rId19"/>
    <p:sldLayoutId id="2147484286" r:id="rId20"/>
    <p:sldLayoutId id="2147484402"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1337999067"/>
      </p:ext>
    </p:extLst>
  </p:cSld>
  <p:clrMap bg1="dk1" tx1="lt1" bg2="dk2" tx2="lt2" accent1="accent1" accent2="accent2" accent3="accent3" accent4="accent4" accent5="accent5" accent6="accent6" hlink="hlink" folHlink="folHlink"/>
  <p:sldLayoutIdLst>
    <p:sldLayoutId id="2147484315" r:id="rId1"/>
    <p:sldLayoutId id="2147484316" r:id="rId2"/>
    <p:sldLayoutId id="2147484317" r:id="rId3"/>
    <p:sldLayoutId id="2147484391" r:id="rId4"/>
    <p:sldLayoutId id="2147484385" r:id="rId5"/>
    <p:sldLayoutId id="2147484374" r:id="rId6"/>
    <p:sldLayoutId id="2147484373" r:id="rId7"/>
    <p:sldLayoutId id="2147484356" r:id="rId8"/>
    <p:sldLayoutId id="2147484401" r:id="rId9"/>
    <p:sldLayoutId id="2147484342" r:id="rId10"/>
    <p:sldLayoutId id="2147484340" r:id="rId11"/>
    <p:sldLayoutId id="2147484339" r:id="rId12"/>
    <p:sldLayoutId id="2147484320" r:id="rId13"/>
    <p:sldLayoutId id="2147484321" r:id="rId14"/>
    <p:sldLayoutId id="2147484399" r:id="rId15"/>
    <p:sldLayoutId id="2147484398" r:id="rId16"/>
    <p:sldLayoutId id="2147484397" r:id="rId17"/>
    <p:sldLayoutId id="2147484396" r:id="rId18"/>
    <p:sldLayoutId id="2147484394" r:id="rId19"/>
    <p:sldLayoutId id="2147484393" r:id="rId20"/>
    <p:sldLayoutId id="2147484392" r:id="rId21"/>
    <p:sldLayoutId id="2147484389" r:id="rId22"/>
    <p:sldLayoutId id="2147484387" r:id="rId23"/>
    <p:sldLayoutId id="2147484386" r:id="rId24"/>
    <p:sldLayoutId id="2147484383" r:id="rId25"/>
    <p:sldLayoutId id="2147484382" r:id="rId26"/>
    <p:sldLayoutId id="2147484379" r:id="rId27"/>
    <p:sldLayoutId id="2147484378" r:id="rId28"/>
    <p:sldLayoutId id="2147484369" r:id="rId29"/>
    <p:sldLayoutId id="2147484367" r:id="rId30"/>
    <p:sldLayoutId id="2147484362" r:id="rId31"/>
    <p:sldLayoutId id="2147484361" r:id="rId32"/>
    <p:sldLayoutId id="2147484360" r:id="rId33"/>
    <p:sldLayoutId id="2147484359" r:id="rId34"/>
    <p:sldLayoutId id="2147484358" r:id="rId35"/>
    <p:sldLayoutId id="2147484355" r:id="rId36"/>
    <p:sldLayoutId id="2147484354" r:id="rId37"/>
    <p:sldLayoutId id="2147484353" r:id="rId38"/>
    <p:sldLayoutId id="2147484352" r:id="rId39"/>
    <p:sldLayoutId id="2147484351" r:id="rId40"/>
    <p:sldLayoutId id="2147484350" r:id="rId41"/>
    <p:sldLayoutId id="2147484349" r:id="rId42"/>
    <p:sldLayoutId id="2147484348" r:id="rId43"/>
    <p:sldLayoutId id="2147484345" r:id="rId44"/>
    <p:sldLayoutId id="2147484344" r:id="rId45"/>
    <p:sldLayoutId id="2147484343" r:id="rId46"/>
    <p:sldLayoutId id="2147484323" r:id="rId47"/>
    <p:sldLayoutId id="2147484324" r:id="rId48"/>
    <p:sldLayoutId id="2147484325" r:id="rId49"/>
    <p:sldLayoutId id="2147484326" r:id="rId50"/>
    <p:sldLayoutId id="2147484395" r:id="rId51"/>
    <p:sldLayoutId id="2147484390" r:id="rId52"/>
    <p:sldLayoutId id="2147484388" r:id="rId53"/>
    <p:sldLayoutId id="2147484384" r:id="rId54"/>
    <p:sldLayoutId id="2147484381" r:id="rId55"/>
    <p:sldLayoutId id="2147484376" r:id="rId56"/>
    <p:sldLayoutId id="2147484372" r:id="rId57"/>
    <p:sldLayoutId id="2147484364" r:id="rId58"/>
    <p:sldLayoutId id="2147484357" r:id="rId59"/>
    <p:sldLayoutId id="2147484347" r:id="rId60"/>
    <p:sldLayoutId id="2147484338" r:id="rId61"/>
    <p:sldLayoutId id="2147484328" r:id="rId62"/>
    <p:sldLayoutId id="2147484329" r:id="rId63"/>
    <p:sldLayoutId id="2147484330" r:id="rId64"/>
    <p:sldLayoutId id="2147484331" r:id="rId65"/>
    <p:sldLayoutId id="2147484332" r:id="rId66"/>
    <p:sldLayoutId id="2147484400" r:id="rId67"/>
    <p:sldLayoutId id="2147484334" r:id="rId6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hyperlink" Target="https://azure.microsoft.com/" TargetMode="External"/><Relationship Id="rId2" Type="http://schemas.openxmlformats.org/officeDocument/2006/relationships/notesSlide" Target="../notesSlides/notesSlide6.xml"/><Relationship Id="rId1" Type="http://schemas.openxmlformats.org/officeDocument/2006/relationships/slideLayout" Target="../slideLayouts/slideLayout38.xml"/><Relationship Id="rId5" Type="http://schemas.openxmlformats.org/officeDocument/2006/relationships/hyperlink" Target="https://github.com/dmakogon/hrnug2016" TargetMode="External"/><Relationship Id="rId4" Type="http://schemas.openxmlformats.org/officeDocument/2006/relationships/hyperlink" Target="https://neo4j.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4616648"/>
          </a:xfrm>
        </p:spPr>
        <p:txBody>
          <a:bodyPr/>
          <a:lstStyle/>
          <a:p>
            <a:r>
              <a:rPr lang="en-US" dirty="0"/>
              <a:t>So, you </a:t>
            </a:r>
            <a:r>
              <a:rPr lang="en-US" dirty="0" err="1"/>
              <a:t>wanna</a:t>
            </a:r>
            <a:r>
              <a:rPr lang="en-US" dirty="0"/>
              <a:t> give a</a:t>
            </a:r>
            <a:br>
              <a:rPr lang="en-US" dirty="0"/>
            </a:br>
            <a:r>
              <a:rPr lang="en-US" dirty="0"/>
              <a:t>tech talk?</a:t>
            </a:r>
            <a:br>
              <a:rPr lang="is-IS" sz="6000" dirty="0"/>
            </a:br>
            <a:br>
              <a:rPr lang="is-IS" sz="6000" dirty="0"/>
            </a:br>
            <a:r>
              <a:rPr lang="is-IS" sz="4400" dirty="0"/>
              <a:t>David Makogon, Microsoft</a:t>
            </a:r>
            <a:br>
              <a:rPr lang="en-US" dirty="0"/>
            </a:br>
            <a:endParaRPr lang="en-US" dirty="0"/>
          </a:p>
        </p:txBody>
      </p:sp>
      <p:sp>
        <p:nvSpPr>
          <p:cNvPr id="6" name="Text Placeholder 4"/>
          <p:cNvSpPr txBox="1">
            <a:spLocks/>
          </p:cNvSpPr>
          <p:nvPr/>
        </p:nvSpPr>
        <p:spPr>
          <a:xfrm>
            <a:off x="281052" y="5622207"/>
            <a:ext cx="3803585" cy="140476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dmakogon</a:t>
            </a:r>
            <a:endParaRPr lang="en-US" sz="3999" dirty="0"/>
          </a:p>
          <a:p>
            <a:pPr marL="0" indent="0">
              <a:buNone/>
            </a:pPr>
            <a:r>
              <a:rPr lang="en-US" sz="3999" dirty="0" err="1"/>
              <a:t>www.dmak.io</a:t>
            </a:r>
            <a:endParaRPr lang="en-US" sz="3999" dirty="0"/>
          </a:p>
        </p:txBody>
      </p:sp>
      <p:sp>
        <p:nvSpPr>
          <p:cNvPr id="7" name="Text Placeholder 4"/>
          <p:cNvSpPr txBox="1">
            <a:spLocks/>
          </p:cNvSpPr>
          <p:nvPr/>
        </p:nvSpPr>
        <p:spPr>
          <a:xfrm>
            <a:off x="281052" y="469904"/>
            <a:ext cx="10258572" cy="106097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novacodecamp</a:t>
            </a:r>
            <a:endParaRPr lang="en-US" sz="3999" dirty="0"/>
          </a:p>
        </p:txBody>
      </p:sp>
    </p:spTree>
    <p:extLst>
      <p:ext uri="{BB962C8B-B14F-4D97-AF65-F5344CB8AC3E}">
        <p14:creationId xmlns:p14="http://schemas.microsoft.com/office/powerpoint/2010/main" val="153397470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itle 1"/>
          <p:cNvSpPr txBox="1">
            <a:spLocks/>
          </p:cNvSpPr>
          <p:nvPr/>
        </p:nvSpPr>
        <p:spPr>
          <a:xfrm>
            <a:off x="275482" y="295729"/>
            <a:ext cx="11977576" cy="1555529"/>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799" dirty="0">
                <a:solidFill>
                  <a:srgbClr val="FFFFFF"/>
                </a:solidFill>
                <a:latin typeface="Segoe UI Light"/>
              </a:rPr>
              <a:t>Who am I???  (hint: </a:t>
            </a:r>
            <a:r>
              <a:rPr lang="en-US" sz="4799">
                <a:solidFill>
                  <a:srgbClr val="FFFFFF"/>
                </a:solidFill>
                <a:latin typeface="Segoe UI Light"/>
                <a:sym typeface="Wingdings"/>
              </a:rPr>
              <a:t> David Makogon)</a:t>
            </a:r>
            <a:endParaRPr lang="en-US" sz="4799" dirty="0">
              <a:solidFill>
                <a:srgbClr val="FFFFFF"/>
              </a:solidFill>
              <a:latin typeface="Segoe UI Light"/>
            </a:endParaRPr>
          </a:p>
        </p:txBody>
      </p:sp>
      <p:sp>
        <p:nvSpPr>
          <p:cNvPr id="2" name="TextBox 1"/>
          <p:cNvSpPr txBox="1"/>
          <p:nvPr/>
        </p:nvSpPr>
        <p:spPr>
          <a:xfrm>
            <a:off x="8029379" y="1394124"/>
            <a:ext cx="4315739" cy="4096469"/>
          </a:xfrm>
          <a:prstGeom prst="rect">
            <a:avLst/>
          </a:prstGeom>
          <a:noFill/>
        </p:spPr>
        <p:txBody>
          <a:bodyPr wrap="square" lIns="182854" tIns="146283" rIns="182854" bIns="146283">
            <a:spAutoFit/>
          </a:bodyPr>
          <a:lstStyle/>
          <a:p>
            <a:pPr defTabSz="931684" eaLnBrk="0" fontAlgn="base" hangingPunct="0">
              <a:lnSpc>
                <a:spcPct val="90000"/>
              </a:lnSpc>
              <a:spcBef>
                <a:spcPct val="0"/>
              </a:spcBef>
              <a:spcAft>
                <a:spcPts val="600"/>
              </a:spcAft>
              <a:defRPr/>
            </a:pPr>
            <a:endParaRPr lang="en-US" sz="3264" dirty="0"/>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7695" y="3617956"/>
            <a:ext cx="3239842" cy="3239842"/>
          </a:xfrm>
          <a:prstGeom prst="rect">
            <a:avLst/>
          </a:prstGeom>
        </p:spPr>
      </p:pic>
      <p:sp>
        <p:nvSpPr>
          <p:cNvPr id="4" name="TextBox 3"/>
          <p:cNvSpPr txBox="1"/>
          <p:nvPr/>
        </p:nvSpPr>
        <p:spPr>
          <a:xfrm>
            <a:off x="275481" y="1393691"/>
            <a:ext cx="8076356" cy="5360682"/>
          </a:xfrm>
          <a:prstGeom prst="rect">
            <a:avLst/>
          </a:prstGeom>
          <a:noFill/>
        </p:spPr>
        <p:txBody>
          <a:bodyPr wrap="square" lIns="186521" tIns="149217" rIns="186521" bIns="149217" rtlCol="0">
            <a:spAutoFit/>
          </a:bodyPr>
          <a:lstStyle/>
          <a:p>
            <a:pPr>
              <a:lnSpc>
                <a:spcPct val="90000"/>
              </a:lnSpc>
              <a:spcAft>
                <a:spcPts val="612"/>
              </a:spcAft>
            </a:pPr>
            <a:r>
              <a:rPr lang="en-US" sz="4080" dirty="0"/>
              <a:t>Azure architect</a:t>
            </a:r>
          </a:p>
          <a:p>
            <a:pPr>
              <a:lnSpc>
                <a:spcPct val="90000"/>
              </a:lnSpc>
              <a:spcAft>
                <a:spcPts val="612"/>
              </a:spcAft>
            </a:pPr>
            <a:r>
              <a:rPr lang="en-US" sz="4080" dirty="0"/>
              <a:t>Camera carrier</a:t>
            </a:r>
          </a:p>
          <a:p>
            <a:pPr>
              <a:lnSpc>
                <a:spcPct val="90000"/>
              </a:lnSpc>
              <a:spcAft>
                <a:spcPts val="612"/>
              </a:spcAft>
            </a:pPr>
            <a:r>
              <a:rPr lang="en-US" sz="4080" dirty="0"/>
              <a:t>Pun </a:t>
            </a:r>
            <a:r>
              <a:rPr lang="en-US" sz="4080" dirty="0" err="1"/>
              <a:t>penner</a:t>
            </a:r>
            <a:endParaRPr lang="en-US" sz="4080" dirty="0"/>
          </a:p>
          <a:p>
            <a:pPr>
              <a:lnSpc>
                <a:spcPct val="90000"/>
              </a:lnSpc>
              <a:spcAft>
                <a:spcPts val="612"/>
              </a:spcAft>
            </a:pPr>
            <a:r>
              <a:rPr lang="en-US" sz="4080" dirty="0"/>
              <a:t>NoSQL non-novice</a:t>
            </a:r>
          </a:p>
          <a:p>
            <a:pPr>
              <a:lnSpc>
                <a:spcPct val="90000"/>
              </a:lnSpc>
              <a:spcAft>
                <a:spcPts val="612"/>
              </a:spcAft>
            </a:pPr>
            <a:r>
              <a:rPr lang="en-US" sz="4080" dirty="0"/>
              <a:t>Community </a:t>
            </a:r>
            <a:r>
              <a:rPr lang="en-US" sz="4080" dirty="0" err="1"/>
              <a:t>congrat</a:t>
            </a:r>
            <a:r>
              <a:rPr lang="en-US" sz="4080" dirty="0"/>
              <a:t> collector</a:t>
            </a:r>
          </a:p>
          <a:p>
            <a:pPr>
              <a:lnSpc>
                <a:spcPct val="90000"/>
              </a:lnSpc>
              <a:spcAft>
                <a:spcPts val="612"/>
              </a:spcAft>
            </a:pPr>
            <a:r>
              <a:rPr lang="en-US" sz="4080" dirty="0"/>
              <a:t> - (World's first former) Azure MVP</a:t>
            </a:r>
          </a:p>
          <a:p>
            <a:pPr>
              <a:lnSpc>
                <a:spcPct val="90000"/>
              </a:lnSpc>
              <a:spcAft>
                <a:spcPts val="612"/>
              </a:spcAft>
            </a:pPr>
            <a:r>
              <a:rPr lang="en-US" sz="4080" dirty="0"/>
              <a:t> - (Former) MongoDB Master</a:t>
            </a:r>
          </a:p>
          <a:p>
            <a:pPr>
              <a:lnSpc>
                <a:spcPct val="90000"/>
              </a:lnSpc>
              <a:spcAft>
                <a:spcPts val="612"/>
              </a:spcAft>
            </a:pPr>
            <a:r>
              <a:rPr lang="en-US" sz="4080" dirty="0"/>
              <a:t> - Neo4j Ambassador</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80893" y="1516062"/>
            <a:ext cx="8236644" cy="5491095"/>
          </a:xfrm>
          <a:prstGeom prst="rect">
            <a:avLst/>
          </a:prstGeom>
        </p:spPr>
      </p:pic>
      <p:sp>
        <p:nvSpPr>
          <p:cNvPr id="7" name="TextBox 6"/>
          <p:cNvSpPr txBox="1"/>
          <p:nvPr/>
        </p:nvSpPr>
        <p:spPr>
          <a:xfrm>
            <a:off x="194073" y="4871176"/>
            <a:ext cx="12054621" cy="1514261"/>
          </a:xfrm>
          <a:prstGeom prst="rect">
            <a:avLst/>
          </a:prstGeom>
          <a:solidFill>
            <a:schemeClr val="tx1"/>
          </a:solidFill>
        </p:spPr>
        <p:txBody>
          <a:bodyPr wrap="square" lIns="182880" tIns="146304" rIns="182880" bIns="146304" rtlCol="0">
            <a:spAutoFit/>
          </a:bodyPr>
          <a:lstStyle/>
          <a:p>
            <a:pPr>
              <a:lnSpc>
                <a:spcPct val="90000"/>
              </a:lnSpc>
              <a:spcAft>
                <a:spcPts val="600"/>
              </a:spcAft>
            </a:pPr>
            <a:r>
              <a:rPr lang="en-US" sz="4400" dirty="0">
                <a:solidFill>
                  <a:schemeClr val="accent6"/>
                </a:solidFill>
              </a:rPr>
              <a:t>The stenographer was convicted of a crime, but received a shortened sentence...</a:t>
            </a:r>
          </a:p>
        </p:txBody>
      </p:sp>
    </p:spTree>
    <p:extLst>
      <p:ext uri="{BB962C8B-B14F-4D97-AF65-F5344CB8AC3E}">
        <p14:creationId xmlns:p14="http://schemas.microsoft.com/office/powerpoint/2010/main" val="12694322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For your </a:t>
            </a:r>
            <a:r>
              <a:rPr lang="en-US" b="1" i="1" dirty="0">
                <a:solidFill>
                  <a:srgbClr val="FFFF00"/>
                </a:solidFill>
              </a:rPr>
              <a:t>architect-hat-covered</a:t>
            </a:r>
            <a:r>
              <a:rPr lang="en-US" dirty="0"/>
              <a:t> brain today:</a:t>
            </a:r>
          </a:p>
        </p:txBody>
      </p:sp>
      <p:sp>
        <p:nvSpPr>
          <p:cNvPr id="5" name="Text Placeholder 4"/>
          <p:cNvSpPr>
            <a:spLocks noGrp="1"/>
          </p:cNvSpPr>
          <p:nvPr>
            <p:ph type="body" sz="quarter" idx="10"/>
          </p:nvPr>
        </p:nvSpPr>
        <p:spPr>
          <a:xfrm>
            <a:off x="274638" y="1212850"/>
            <a:ext cx="11887200" cy="1420902"/>
          </a:xfrm>
        </p:spPr>
        <p:txBody>
          <a:bodyPr vert="horz" wrap="square" lIns="146304" tIns="91440" rIns="146304" bIns="91440" rtlCol="0" anchor="t">
            <a:spAutoFit/>
          </a:bodyPr>
          <a:lstStyle/>
          <a:p>
            <a:pPr>
              <a:spcBef>
                <a:spcPts val="1000"/>
              </a:spcBef>
            </a:pPr>
            <a:r>
              <a:rPr lang="en-US" dirty="0">
                <a:solidFill>
                  <a:srgbClr val="FFFFFF"/>
                </a:solidFill>
              </a:rPr>
              <a:t>Setting the stage</a:t>
            </a:r>
          </a:p>
          <a:p>
            <a:pPr>
              <a:spcBef>
                <a:spcPts val="1000"/>
              </a:spcBef>
            </a:pPr>
            <a:r>
              <a:rPr lang="en-US" dirty="0">
                <a:solidFill>
                  <a:srgbClr val="FFFFFF"/>
                </a:solidFill>
              </a:rPr>
              <a:t>Un-hackable-</a:t>
            </a:r>
            <a:r>
              <a:rPr lang="en-US" dirty="0" err="1">
                <a:solidFill>
                  <a:srgbClr val="FFFFFF"/>
                </a:solidFill>
              </a:rPr>
              <a:t>ing</a:t>
            </a:r>
            <a:r>
              <a:rPr lang="en-US" dirty="0">
                <a:solidFill>
                  <a:srgbClr val="FFFFFF"/>
                </a:solidFill>
              </a:rPr>
              <a:t> databases</a:t>
            </a:r>
          </a:p>
        </p:txBody>
      </p:sp>
      <p:sp>
        <p:nvSpPr>
          <p:cNvPr id="6" name="Text Placeholder 4"/>
          <p:cNvSpPr txBox="1">
            <a:spLocks/>
          </p:cNvSpPr>
          <p:nvPr/>
        </p:nvSpPr>
        <p:spPr>
          <a:xfrm>
            <a:off x="272184" y="3497262"/>
            <a:ext cx="11887200" cy="2103140"/>
          </a:xfrm>
          <a:prstGeom prst="rect">
            <a:avLst/>
          </a:prstGeom>
        </p:spPr>
        <p:txBody>
          <a:bodyPr vert="horz" wrap="square" lIns="146304" tIns="91440" rIns="146304" bIns="91440" rtlCol="0" anchor="t">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1000"/>
              </a:spcBef>
            </a:pPr>
            <a:r>
              <a:rPr lang="en-US" dirty="0">
                <a:solidFill>
                  <a:srgbClr val="FFFFFF"/>
                </a:solidFill>
              </a:rPr>
              <a:t>What this </a:t>
            </a:r>
            <a:r>
              <a:rPr lang="en-US" i="1" dirty="0">
                <a:solidFill>
                  <a:srgbClr val="FFFFFF"/>
                </a:solidFill>
              </a:rPr>
              <a:t>isn't </a:t>
            </a:r>
            <a:r>
              <a:rPr lang="en-US" dirty="0">
                <a:solidFill>
                  <a:srgbClr val="FFFFFF"/>
                </a:solidFill>
              </a:rPr>
              <a:t>about (but still important)</a:t>
            </a:r>
          </a:p>
          <a:p>
            <a:pPr>
              <a:spcBef>
                <a:spcPts val="1000"/>
              </a:spcBef>
            </a:pPr>
            <a:r>
              <a:rPr lang="en-US" dirty="0">
                <a:solidFill>
                  <a:srgbClr val="FFFFFF"/>
                </a:solidFill>
              </a:rPr>
              <a:t>   Your own passwords</a:t>
            </a:r>
          </a:p>
          <a:p>
            <a:pPr>
              <a:spcBef>
                <a:spcPts val="1000"/>
              </a:spcBef>
            </a:pPr>
            <a:r>
              <a:rPr lang="en-US" dirty="0">
                <a:solidFill>
                  <a:srgbClr val="FFFFFF"/>
                </a:solidFill>
              </a:rPr>
              <a:t>   Your personal data being hacked somewhere else</a:t>
            </a:r>
          </a:p>
        </p:txBody>
      </p:sp>
    </p:spTree>
    <p:extLst>
      <p:ext uri="{BB962C8B-B14F-4D97-AF65-F5344CB8AC3E}">
        <p14:creationId xmlns:p14="http://schemas.microsoft.com/office/powerpoint/2010/main" val="2372320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68F1D-2C9A-4242-B7D3-B9E9B9BB0F67}"/>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910AB391-9D21-405F-969F-01EA35356270}"/>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400099767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6CA85-9ABD-43A9-8BC5-520364B44B86}"/>
              </a:ext>
            </a:extLst>
          </p:cNvPr>
          <p:cNvSpPr>
            <a:spLocks noGrp="1"/>
          </p:cNvSpPr>
          <p:nvPr>
            <p:ph type="title"/>
          </p:nvPr>
        </p:nvSpPr>
        <p:spPr/>
        <p:txBody>
          <a:bodyPr/>
          <a:lstStyle/>
          <a:p>
            <a:r>
              <a:rPr lang="en-US" dirty="0"/>
              <a:t>Jokes</a:t>
            </a:r>
          </a:p>
        </p:txBody>
      </p:sp>
      <p:sp>
        <p:nvSpPr>
          <p:cNvPr id="3" name="Text Placeholder 2">
            <a:extLst>
              <a:ext uri="{FF2B5EF4-FFF2-40B4-BE49-F238E27FC236}">
                <a16:creationId xmlns:a16="http://schemas.microsoft.com/office/drawing/2014/main" id="{51A35FD7-132C-4DAF-B6FD-2FE434F8CDB4}"/>
              </a:ext>
            </a:extLst>
          </p:cNvPr>
          <p:cNvSpPr>
            <a:spLocks noGrp="1"/>
          </p:cNvSpPr>
          <p:nvPr>
            <p:ph type="body" sz="quarter" idx="10"/>
          </p:nvPr>
        </p:nvSpPr>
        <p:spPr>
          <a:xfrm>
            <a:off x="3095221" y="1744662"/>
            <a:ext cx="3124200" cy="932563"/>
          </a:xfrm>
        </p:spPr>
        <p:txBody>
          <a:bodyPr/>
          <a:lstStyle/>
          <a:p>
            <a:pPr algn="ctr"/>
            <a:r>
              <a:rPr lang="en-US" sz="5400" dirty="0"/>
              <a:t>Political</a:t>
            </a:r>
          </a:p>
        </p:txBody>
      </p:sp>
      <p:sp>
        <p:nvSpPr>
          <p:cNvPr id="4" name="Text Placeholder 2">
            <a:extLst>
              <a:ext uri="{FF2B5EF4-FFF2-40B4-BE49-F238E27FC236}">
                <a16:creationId xmlns:a16="http://schemas.microsoft.com/office/drawing/2014/main" id="{BABE4ACF-E8F6-4C23-9082-6165D9E7E5A7}"/>
              </a:ext>
            </a:extLst>
          </p:cNvPr>
          <p:cNvSpPr txBox="1">
            <a:spLocks/>
          </p:cNvSpPr>
          <p:nvPr/>
        </p:nvSpPr>
        <p:spPr>
          <a:xfrm>
            <a:off x="2103437" y="3497262"/>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5400" dirty="0"/>
              <a:t>Adult</a:t>
            </a:r>
          </a:p>
        </p:txBody>
      </p:sp>
      <p:sp>
        <p:nvSpPr>
          <p:cNvPr id="5" name="Text Placeholder 2">
            <a:extLst>
              <a:ext uri="{FF2B5EF4-FFF2-40B4-BE49-F238E27FC236}">
                <a16:creationId xmlns:a16="http://schemas.microsoft.com/office/drawing/2014/main" id="{AE264A47-B365-4640-A602-307E4F49B35F}"/>
              </a:ext>
            </a:extLst>
          </p:cNvPr>
          <p:cNvSpPr txBox="1">
            <a:spLocks/>
          </p:cNvSpPr>
          <p:nvPr/>
        </p:nvSpPr>
        <p:spPr>
          <a:xfrm>
            <a:off x="6446837" y="2581940"/>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Off-color</a:t>
            </a:r>
          </a:p>
        </p:txBody>
      </p:sp>
      <p:sp>
        <p:nvSpPr>
          <p:cNvPr id="6" name="Text Placeholder 2">
            <a:extLst>
              <a:ext uri="{FF2B5EF4-FFF2-40B4-BE49-F238E27FC236}">
                <a16:creationId xmlns:a16="http://schemas.microsoft.com/office/drawing/2014/main" id="{4FE73BA7-355A-499C-8036-1380A126540D}"/>
              </a:ext>
            </a:extLst>
          </p:cNvPr>
          <p:cNvSpPr txBox="1">
            <a:spLocks/>
          </p:cNvSpPr>
          <p:nvPr/>
        </p:nvSpPr>
        <p:spPr>
          <a:xfrm>
            <a:off x="5151437" y="4235964"/>
            <a:ext cx="55626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Country-specific</a:t>
            </a:r>
          </a:p>
        </p:txBody>
      </p:sp>
      <p:pic>
        <p:nvPicPr>
          <p:cNvPr id="1026" name="Picture 2" descr="https://upload.wikimedia.org/wikipedia/commons/thumb/3/31/ProhibitionSign2.svg/1200px-ProhibitionSign2.svg.png">
            <a:extLst>
              <a:ext uri="{FF2B5EF4-FFF2-40B4-BE49-F238E27FC236}">
                <a16:creationId xmlns:a16="http://schemas.microsoft.com/office/drawing/2014/main" id="{8E54EE7A-5FA9-42DE-9009-3FFAE549B2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5113" y="194160"/>
            <a:ext cx="6537324" cy="65373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47328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Questions?</a:t>
            </a:r>
          </a:p>
        </p:txBody>
      </p:sp>
      <p:sp>
        <p:nvSpPr>
          <p:cNvPr id="4" name="Content Placeholder 2"/>
          <p:cNvSpPr>
            <a:spLocks noGrp="1"/>
          </p:cNvSpPr>
          <p:nvPr>
            <p:ph type="body" sz="quarter" idx="4294967295"/>
          </p:nvPr>
        </p:nvSpPr>
        <p:spPr>
          <a:xfrm>
            <a:off x="554038" y="1592263"/>
            <a:ext cx="11882437" cy="6282163"/>
          </a:xfrm>
        </p:spPr>
        <p:txBody>
          <a:bodyPr vert="horz" wrap="square" lIns="149196" tIns="93247" rIns="149196" bIns="93247" rtlCol="0">
            <a:spAutoFit/>
          </a:bodyPr>
          <a:lstStyle/>
          <a:p>
            <a:pPr marL="0" indent="0">
              <a:buNone/>
            </a:pPr>
            <a:r>
              <a:rPr lang="en-US" sz="4400" dirty="0">
                <a:solidFill>
                  <a:schemeClr val="tx1"/>
                </a:solidFill>
                <a:latin typeface="Segoe UI" panose="020B0502040204020203" pitchFamily="34" charset="0"/>
                <a:cs typeface="Segoe UI" panose="020B0502040204020203" pitchFamily="34" charset="0"/>
              </a:rPr>
              <a:t>Keep in touch!</a:t>
            </a:r>
          </a:p>
          <a:p>
            <a:pPr marL="0" indent="0">
              <a:buNone/>
            </a:pP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Twitter: @</a:t>
            </a:r>
            <a:r>
              <a:rPr lang="en-US" sz="4400" dirty="0" err="1">
                <a:solidFill>
                  <a:schemeClr val="tx1"/>
                </a:solidFill>
                <a:latin typeface="Segoe UI" panose="020B0502040204020203" pitchFamily="34" charset="0"/>
                <a:cs typeface="Segoe UI" panose="020B0502040204020203" pitchFamily="34" charset="0"/>
              </a:rPr>
              <a:t>dmakogon</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Blog: </a:t>
            </a:r>
            <a:r>
              <a:rPr lang="en-US" sz="4400" dirty="0" err="1">
                <a:solidFill>
                  <a:schemeClr val="tx1"/>
                </a:solidFill>
                <a:latin typeface="Segoe UI" panose="020B0502040204020203" pitchFamily="34" charset="0"/>
                <a:cs typeface="Segoe UI" panose="020B0502040204020203" pitchFamily="34" charset="0"/>
              </a:rPr>
              <a:t>dmak.io</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Azure stuff at </a:t>
            </a:r>
            <a:r>
              <a:rPr lang="en-US" sz="4400" dirty="0" err="1">
                <a:solidFill>
                  <a:schemeClr val="tx1"/>
                </a:solidFill>
                <a:latin typeface="Segoe UI" panose="020B0502040204020203" pitchFamily="34" charset="0"/>
                <a:cs typeface="Segoe UI" panose="020B0502040204020203" pitchFamily="34" charset="0"/>
                <a:hlinkClick r:id="rId3"/>
              </a:rPr>
              <a:t>Azure.com</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Neo4j stuff at </a:t>
            </a:r>
            <a:r>
              <a:rPr lang="en-US" sz="4400" dirty="0">
                <a:solidFill>
                  <a:schemeClr val="tx1"/>
                </a:solidFill>
                <a:latin typeface="Segoe UI" panose="020B0502040204020203" pitchFamily="34" charset="0"/>
                <a:cs typeface="Segoe UI" panose="020B0502040204020203" pitchFamily="34" charset="0"/>
                <a:hlinkClick r:id="rId4"/>
              </a:rPr>
              <a:t>neo4j.com</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Talk stuff at </a:t>
            </a:r>
            <a:r>
              <a:rPr lang="en-US" sz="4400" dirty="0">
                <a:solidFill>
                  <a:schemeClr val="tx1"/>
                </a:solidFill>
                <a:latin typeface="Segoe UI" panose="020B0502040204020203" pitchFamily="34" charset="0"/>
                <a:cs typeface="Segoe UI" panose="020B0502040204020203" pitchFamily="34" charset="0"/>
                <a:hlinkClick r:id="rId5"/>
              </a:rPr>
              <a:t>github.com/</a:t>
            </a:r>
            <a:r>
              <a:rPr lang="en-US" sz="4400" dirty="0" err="1">
                <a:solidFill>
                  <a:schemeClr val="tx1"/>
                </a:solidFill>
                <a:latin typeface="Segoe UI" panose="020B0502040204020203" pitchFamily="34" charset="0"/>
                <a:cs typeface="Segoe UI" panose="020B0502040204020203" pitchFamily="34" charset="0"/>
                <a:hlinkClick r:id="rId5"/>
              </a:rPr>
              <a:t>dmakogon</a:t>
            </a:r>
            <a:r>
              <a:rPr lang="en-US" sz="4400">
                <a:solidFill>
                  <a:schemeClr val="tx1"/>
                </a:solidFill>
                <a:latin typeface="Segoe UI" panose="020B0502040204020203" pitchFamily="34" charset="0"/>
                <a:cs typeface="Segoe UI" panose="020B0502040204020203" pitchFamily="34" charset="0"/>
                <a:hlinkClick r:id="rId5"/>
              </a:rPr>
              <a:t>/hrnug2016</a:t>
            </a:r>
            <a:endParaRPr lang="en-US" sz="4400" dirty="0">
              <a:solidFill>
                <a:schemeClr val="tx1"/>
              </a:solidFill>
              <a:latin typeface="Segoe UI" panose="020B0502040204020203" pitchFamily="34" charset="0"/>
              <a:cs typeface="Segoe UI" panose="020B0502040204020203" pitchFamily="34" charset="0"/>
            </a:endParaRPr>
          </a:p>
          <a:p>
            <a:pPr marL="0" indent="0">
              <a:buNone/>
            </a:pPr>
            <a:endParaRPr lang="en-US" sz="3199" dirty="0">
              <a:solidFill>
                <a:schemeClr val="tx1"/>
              </a:solidFill>
              <a:latin typeface="Segoe UI" panose="020B0502040204020203" pitchFamily="34" charset="0"/>
              <a:cs typeface="Segoe UI" panose="020B0502040204020203" pitchFamily="34" charset="0"/>
            </a:endParaRPr>
          </a:p>
          <a:p>
            <a:pPr marL="0" indent="0">
              <a:buNone/>
            </a:pPr>
            <a:endParaRPr lang="en-US" sz="2800" dirty="0">
              <a:solidFill>
                <a:srgbClr val="3C5365"/>
              </a:solidFill>
              <a:latin typeface="Consolas" pitchFamily="49" charset="0"/>
              <a:cs typeface="Consolas" pitchFamily="49" charset="0"/>
            </a:endParaRPr>
          </a:p>
        </p:txBody>
      </p:sp>
    </p:spTree>
    <p:extLst>
      <p:ext uri="{BB962C8B-B14F-4D97-AF65-F5344CB8AC3E}">
        <p14:creationId xmlns:p14="http://schemas.microsoft.com/office/powerpoint/2010/main" val="36716212"/>
      </p:ext>
    </p:extLst>
  </p:cSld>
  <p:clrMapOvr>
    <a:masterClrMapping/>
  </p:clrMapOvr>
  <p:transition>
    <p:fade/>
  </p:transition>
</p:sld>
</file>

<file path=ppt/theme/theme1.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2.xml><?xml version="1.0" encoding="utf-8"?>
<a:theme xmlns:a="http://schemas.openxmlformats.org/drawingml/2006/main" name="1_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230e9df3-be65-4c73-a93b-d1236ebd677e">
      <Value>68</Value>
      <Value>410</Value>
      <Value>36</Value>
      <Value>5</Value>
    </TaxCatchAll>
    <AverageRating xmlns="http://schemas.microsoft.com/sharepoint/v3" xsi:nil="true"/>
    <LikesCount xmlns="http://schemas.microsoft.com/sharepoint/v3" xsi:nil="true"/>
    <TaxKeywordTaxHTField xmlns="230e9df3-be65-4c73-a93b-d1236ebd677e">
      <Terms xmlns="http://schemas.microsoft.com/office/infopath/2007/PartnerControls">
        <TermInfo xmlns="http://schemas.microsoft.com/office/infopath/2007/PartnerControls">
          <TermName xmlns="http://schemas.microsoft.com/office/infopath/2007/PartnerControls">TechReady 22</TermName>
          <TermId xmlns="http://schemas.microsoft.com/office/infopath/2007/PartnerControls">88255ce9-3aea-405b-9a14-dea0b0a00506</TermId>
        </TermInfo>
      </Terms>
    </TaxKeywordTaxHTField>
    <Event_x0020_End_x0020_Date xmlns="12a172fe-0250-434a-85cf-03b10810c5e5">2016-02-05T08:00:00+00:00</Event_x0020_End_x0020_Date>
    <Event_x0020_Start_x0020_Date xmlns="12a172fe-0250-434a-85cf-03b10810c5e5">2016-02-01T08:00:00+00:00</Event_x0020_Start_x0020_Date>
    <MS_x0020_Speaker xmlns="12a172fe-0250-434a-85cf-03b10810c5e5">
      <UserInfo>
        <DisplayName/>
        <AccountId xsi:nil="true"/>
        <AccountType/>
      </UserInfo>
    </MS_x0020_Speaker>
    <External_x0020_Speaker xmlns="12a172fe-0250-434a-85cf-03b10810c5e5">David Makogon; Ryan CrawCour</External_x0020_Speaker>
    <Session_x0020_Code xmlns="12a172fe-0250-434a-85cf-03b10810c5e5">DP331</Session_x0020_Code>
    <Presentation_x0020_Date xmlns="12a172fe-0250-434a-85cf-03b10810c5e5">2016-02-04T08:00:00+00:00</Presentation_x0020_Date>
    <MS_x0020_Content_x0020_Owner xmlns="12a172fe-0250-434a-85cf-03b10810c5e5">
      <UserInfo>
        <DisplayName/>
        <AccountId xsi:nil="true"/>
        <AccountType/>
      </UserInfo>
    </MS_x0020_Content_x0020_Owner>
    <h9a868b2ee15488883f623ae5237ecae xmlns="12a172fe-0250-434a-85cf-03b10810c5e5">
      <Terms xmlns="http://schemas.microsoft.com/office/infopath/2007/PartnerControls">
        <TermInfo xmlns="http://schemas.microsoft.com/office/infopath/2007/PartnerControls">
          <TermName xmlns="http://schemas.microsoft.com/office/infopath/2007/PartnerControls">Washington State Convention and Trade Center</TermName>
          <TermId xmlns="http://schemas.microsoft.com/office/infopath/2007/PartnerControls">2ebf141d-f871-4cc9-bf08-f87f112ab464</TermId>
        </TermInfo>
      </Terms>
    </h9a868b2ee15488883f623ae5237ecae>
    <k62f7d35b80b40fb8c27985e50b34fcd xmlns="12a172fe-0250-434a-85cf-03b10810c5e5">
      <Terms xmlns="http://schemas.microsoft.com/office/infopath/2007/PartnerControls">
        <TermInfo xmlns="http://schemas.microsoft.com/office/infopath/2007/PartnerControls">
          <TermName xmlns="http://schemas.microsoft.com/office/infopath/2007/PartnerControls">TechReady</TermName>
          <TermId xmlns="http://schemas.microsoft.com/office/infopath/2007/PartnerControls">ebdf1b7d-d34f-4ccf-ac45-ca5a756d5c65</TermId>
        </TermInfo>
      </Terms>
    </k62f7d35b80b40fb8c27985e50b34fcd>
    <pfbfa50075a04958bd8757dc155d3e08 xmlns="12a172fe-0250-434a-85cf-03b10810c5e5">
      <Terms xmlns="http://schemas.microsoft.com/office/infopath/2007/PartnerControls">
        <TermInfo xmlns="http://schemas.microsoft.com/office/infopath/2007/PartnerControls">
          <TermName xmlns="http://schemas.microsoft.com/office/infopath/2007/PartnerControls">Seattle</TermName>
          <TermId xmlns="http://schemas.microsoft.com/office/infopath/2007/PartnerControls">54f46ed2-c77e-4a59-b182-a4171fdb0d11</TermId>
        </TermInfo>
      </Terms>
    </pfbfa50075a04958bd8757dc155d3e08>
    <o72fbe6ee5ae4131af0832c08ec51202 xmlns="12a172fe-0250-434a-85cf-03b10810c5e5">
      <Terms xmlns="http://schemas.microsoft.com/office/infopath/2007/PartnerControls"/>
    </o72fbe6ee5ae4131af0832c08ec51202>
    <le8386062bd54e24a95c83b32ccbdb34 xmlns="12a172fe-0250-434a-85cf-03b10810c5e5">
      <Terms xmlns="http://schemas.microsoft.com/office/infopath/2007/PartnerControls"/>
    </le8386062bd54e24a95c83b32ccbdb34>
    <j4d4d959795b4220a289a041ed046605 xmlns="12a172fe-0250-434a-85cf-03b10810c5e5">
      <Terms xmlns="http://schemas.microsoft.com/office/infopath/2007/PartnerControls"/>
    </j4d4d959795b4220a289a041ed046605>
    <eb9cf3a3af7b473faa5c9c98148a90a4 xmlns="12a172fe-0250-434a-85cf-03b10810c5e5">
      <Terms xmlns="http://schemas.microsoft.com/office/infopath/2007/PartnerControls"/>
    </eb9cf3a3af7b473faa5c9c98148a90a4>
    <SharedWithUsers xmlns="12a172fe-0250-434a-85cf-03b10810c5e5">
      <UserInfo>
        <DisplayName/>
        <AccountId xsi:nil="true"/>
        <AccountType/>
      </UserInfo>
    </SharedWithUsers>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46EBBE4F454C2C47A5E89CD935B1FC7800E83BCD34BAE21044A0567CF64FDFDE54" ma:contentTypeVersion="8" ma:contentTypeDescription="Create a new document." ma:contentTypeScope="" ma:versionID="943be92678b93f1250d47552b750dfa9">
  <xsd:schema xmlns:xsd="http://www.w3.org/2001/XMLSchema" xmlns:xs="http://www.w3.org/2001/XMLSchema" xmlns:p="http://schemas.microsoft.com/office/2006/metadata/properties" xmlns:ns1="http://schemas.microsoft.com/sharepoint/v3" xmlns:ns2="12a172fe-0250-434a-85cf-03b10810c5e5" xmlns:ns3="230e9df3-be65-4c73-a93b-d1236ebd677e" targetNamespace="http://schemas.microsoft.com/office/2006/metadata/properties" ma:root="true" ma:fieldsID="64ca87391a03306b6b97ef1cc1392d96" ns1:_="" ns2:_="" ns3:_="">
    <xsd:import namespace="http://schemas.microsoft.com/sharepoint/v3"/>
    <xsd:import namespace="12a172fe-0250-434a-85cf-03b10810c5e5"/>
    <xsd:import namespace="230e9df3-be65-4c73-a93b-d1236ebd677e"/>
    <xsd:element name="properties">
      <xsd:complexType>
        <xsd:sequence>
          <xsd:element name="documentManagement">
            <xsd:complexType>
              <xsd:all>
                <xsd:element ref="ns2:k62f7d35b80b40fb8c27985e50b34fcd" minOccurs="0"/>
                <xsd:element ref="ns3:TaxCatchAll" minOccurs="0"/>
                <xsd:element ref="ns3:TaxCatchAllLabel" minOccurs="0"/>
                <xsd:element ref="ns2:pfbfa50075a04958bd8757dc155d3e08" minOccurs="0"/>
                <xsd:element ref="ns2:h9a868b2ee15488883f623ae5237ecae"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72fbe6ee5ae4131af0832c08ec51202" minOccurs="0"/>
                <xsd:element ref="ns2:eb9cf3a3af7b473faa5c9c98148a90a4" minOccurs="0"/>
                <xsd:element ref="ns2:Session_x0020_Code" minOccurs="0"/>
                <xsd:element ref="ns2:MS_x0020_Content_x0020_Owner" minOccurs="0"/>
                <xsd:element ref="ns2:le8386062bd54e24a95c83b32ccbdb34" minOccurs="0"/>
                <xsd:element ref="ns2:j4d4d959795b4220a289a041ed046605" minOccurs="0"/>
                <xsd:element ref="ns3:TaxKeywordTaxHTField" minOccurs="0"/>
                <xsd:element ref="ns1:AverageRating" minOccurs="0"/>
                <xsd:element ref="ns1:RatingCount" minOccurs="0"/>
                <xsd:element ref="ns1:LikesCount" minOccurs="0"/>
                <xsd:element ref="ns2:SharedWithUsers" minOccurs="0"/>
                <xsd:element ref="ns2:SharingHintHash" minOccurs="0"/>
                <xsd:element ref="ns2:SharedWithDetail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3" nillable="true" ma:displayName="Rating (0-5)" ma:decimals="2" ma:description="Average value of all the ratings that have been submitted" ma:internalName="AverageRating" ma:readOnly="true">
      <xsd:simpleType>
        <xsd:restriction base="dms:Number"/>
      </xsd:simpleType>
    </xsd:element>
    <xsd:element name="RatingCount" ma:index="34" nillable="true" ma:displayName="Number of Ratings" ma:decimals="0" ma:description="Number of ratings submitted" ma:internalName="RatingCount" ma:readOnly="true">
      <xsd:simpleType>
        <xsd:restriction base="dms:Number"/>
      </xsd:simpleType>
    </xsd:element>
    <xsd:element name="LikesCount" ma:index="35" nillable="true" ma:displayName="Number of Likes" ma:internalName="LikesCount">
      <xsd:simpleType>
        <xsd:restriction base="dms:Unknown"/>
      </xsd:simpleType>
    </xsd:element>
    <xsd:element name="_ip_UnifiedCompliancePolicyProperties" ma:index="40" nillable="true" ma:displayName="Unified Compliance Policy Properties" ma:hidden="true" ma:internalName="_ip_UnifiedCompliancePolicyProperties">
      <xsd:simpleType>
        <xsd:restriction base="dms:Note"/>
      </xsd:simpleType>
    </xsd:element>
    <xsd:element name="_ip_UnifiedCompliancePolicyUIAction" ma:index="4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2a172fe-0250-434a-85cf-03b10810c5e5" elementFormDefault="qualified">
    <xsd:import namespace="http://schemas.microsoft.com/office/2006/documentManagement/types"/>
    <xsd:import namespace="http://schemas.microsoft.com/office/infopath/2007/PartnerControls"/>
    <xsd:element name="k62f7d35b80b40fb8c27985e50b34fcd" ma:index="8" nillable="true" ma:taxonomy="true" ma:internalName="k62f7d35b80b40fb8c27985e50b34fcd" ma:taxonomyFieldName="Event_x0020_Name" ma:displayName="Event Name" ma:default="" ma:fieldId="{462f7d35-b80b-40fb-8c27-985e50b34fcd}"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pfbfa50075a04958bd8757dc155d3e08" ma:index="12" nillable="true" ma:taxonomy="true" ma:internalName="pfbfa50075a04958bd8757dc155d3e08" ma:taxonomyFieldName="Event_x0020_Location" ma:displayName="Event Location" ma:default="" ma:fieldId="{9fbfa500-75a0-4958-bd87-57dc155d3e08}"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h9a868b2ee15488883f623ae5237ecae" ma:index="14" nillable="true" ma:taxonomy="true" ma:internalName="h9a868b2ee15488883f623ae5237ecae" ma:taxonomyFieldName="Event_x0020_Venue" ma:displayName="Event Venue" ma:default="" ma:fieldId="{19a868b2-ee15-4888-83f6-23ae5237ecae}"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72fbe6ee5ae4131af0832c08ec51202" ma:index="21" nillable="true" ma:taxonomy="true" ma:internalName="o72fbe6ee5ae4131af0832c08ec51202" ma:taxonomyFieldName="Product" ma:displayName="Product" ma:default="" ma:fieldId="{872fbe6e-e5ae-4131-af08-32c08ec51202}"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b9cf3a3af7b473faa5c9c98148a90a4" ma:index="23" nillable="true" ma:taxonomy="true" ma:internalName="eb9cf3a3af7b473faa5c9c98148a90a4" ma:taxonomyFieldName="Campaign" ma:displayName="Campaign" ma:default="" ma:fieldId="{eb9cf3a3-af7b-473f-aa5c-9c98148a90a4}"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e8386062bd54e24a95c83b32ccbdb34" ma:index="27" nillable="true" ma:taxonomy="true" ma:internalName="le8386062bd54e24a95c83b32ccbdb34" ma:taxonomyFieldName="Track" ma:displayName="Track" ma:default="" ma:fieldId="{5e838606-2bd5-4e24-a95c-83b32ccbdb34}" ma:sspId="e385fb40-52d4-4fae-9c5b-3e8ff8a5878e" ma:termSetId="043e2b11-12ce-49cc-a347-2f73f2b7fe4b" ma:anchorId="00000000-0000-0000-0000-000000000000" ma:open="false" ma:isKeyword="false">
      <xsd:complexType>
        <xsd:sequence>
          <xsd:element ref="pc:Terms" minOccurs="0" maxOccurs="1"/>
        </xsd:sequence>
      </xsd:complexType>
    </xsd:element>
    <xsd:element name="j4d4d959795b4220a289a041ed046605" ma:index="29" nillable="true" ma:taxonomy="true" ma:internalName="j4d4d959795b4220a289a041ed046605" ma:taxonomyFieldName="Audience1" ma:displayName="Audience" ma:default="" ma:fieldId="{34d4d959-795b-4220-a289-a041ed046605}"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38" nillable="true" ma:displayName="Sharing Hint Hash" ma:internalName="SharingHintHash" ma:readOnly="true">
      <xsd:simpleType>
        <xsd:restriction base="dms:Text"/>
      </xsd:simpleType>
    </xsd:element>
    <xsd:element name="SharedWithDetails" ma:index="3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5b797c71-5459-41dc-9095-63a63c56aa91}" ma:internalName="TaxCatchAll" ma:showField="CatchAllData"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5b797c71-5459-41dc-9095-63a63c56aa91}" ma:internalName="TaxCatchAllLabel" ma:readOnly="true" ma:showField="CatchAllDataLabel"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KeywordTaxHTField" ma:index="31"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infopath/2007/PartnerControl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12a172fe-0250-434a-85cf-03b10810c5e5"/>
    <ds:schemaRef ds:uri="http://schemas.microsoft.com/sharepoint/v3"/>
    <ds:schemaRef ds:uri="230e9df3-be65-4c73-a93b-d1236ebd677e"/>
    <ds:schemaRef ds:uri="http://www.w3.org/XML/1998/namespace"/>
    <ds:schemaRef ds:uri="http://purl.org/dc/dcmitype/"/>
  </ds:schemaRefs>
</ds:datastoreItem>
</file>

<file path=customXml/itemProps2.xml><?xml version="1.0" encoding="utf-8"?>
<ds:datastoreItem xmlns:ds="http://schemas.openxmlformats.org/officeDocument/2006/customXml" ds:itemID="{5EC5AA3F-E919-43C0-B577-19D8FA24B9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2a172fe-0250-434a-85cf-03b10810c5e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TR22_BO_CT_Template</Template>
  <TotalTime>16155</TotalTime>
  <Words>633</Words>
  <Application>Microsoft Office PowerPoint</Application>
  <PresentationFormat>Custom</PresentationFormat>
  <Paragraphs>56</Paragraphs>
  <Slides>6</Slides>
  <Notes>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6</vt:i4>
      </vt:variant>
    </vt:vector>
  </HeadingPairs>
  <TitlesOfParts>
    <vt:vector size="15" baseType="lpstr">
      <vt:lpstr>MS PGothic</vt:lpstr>
      <vt:lpstr>Arial</vt:lpstr>
      <vt:lpstr>Calibri</vt:lpstr>
      <vt:lpstr>Consolas</vt:lpstr>
      <vt:lpstr>Segoe UI</vt:lpstr>
      <vt:lpstr>Segoe UI Light</vt:lpstr>
      <vt:lpstr>Wingdings</vt:lpstr>
      <vt:lpstr>5-30721_Build_2016_Template_Dark</vt:lpstr>
      <vt:lpstr>1_5-30721_Build_2016_Template_Dark</vt:lpstr>
      <vt:lpstr>So, you wanna give a tech talk?  David Makogon, Microsoft </vt:lpstr>
      <vt:lpstr>PowerPoint Presentation</vt:lpstr>
      <vt:lpstr>For your architect-hat-covered brain today:</vt:lpstr>
      <vt:lpstr>PowerPoint Presentation</vt:lpstr>
      <vt:lpstr>Jokes</vt:lpstr>
      <vt:lpstr>Questions?</vt:lpstr>
    </vt:vector>
  </TitlesOfParts>
  <Manager>&lt;Speech writer name goes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Data in Azure DocumentDB</dc:title>
  <dc:subject>TechReady 22</dc:subject>
  <dc:creator>Administrator</dc:creator>
  <cp:keywords>TechReady 22</cp:keywords>
  <dc:description>Template: Mitchell Derrey, Silver Fox Productions
Formatting: 
Event Date: February 1st - 5th, 2016
Event Location: WSCTC, Seattle, WA
Audience Type: Internal</dc:description>
  <cp:lastModifiedBy>David Makogon</cp:lastModifiedBy>
  <cp:revision>316</cp:revision>
  <dcterms:created xsi:type="dcterms:W3CDTF">2016-02-04T21:48:58Z</dcterms:created>
  <dcterms:modified xsi:type="dcterms:W3CDTF">2017-10-06T21:18:33Z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0x01010046EBBE4F454C2C47A5E89CD935B1FC7800E83BCD34BAE21044A0567CF64FDFDE54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36;#Washington State Convention and Trade Center|2ebf141d-f871-4cc9-bf08-f87f112ab464</vt:lpwstr>
  </property>
  <property fmtid="{D5CDD505-2E9C-101B-9397-08002B2CF9AE}" pid="7" name="Track">
    <vt:lpwstr/>
  </property>
  <property fmtid="{D5CDD505-2E9C-101B-9397-08002B2CF9AE}" pid="8" name="Event Location">
    <vt:lpwstr>5;#Seattle|54f46ed2-c77e-4a59-b182-a4171fdb0d11</vt:lpwstr>
  </property>
  <property fmtid="{D5CDD505-2E9C-101B-9397-08002B2CF9AE}" pid="9" name="Campaign">
    <vt:lpwstr/>
  </property>
  <property fmtid="{D5CDD505-2E9C-101B-9397-08002B2CF9AE}" pid="10" name="TaxKeyword">
    <vt:lpwstr>410;#TechReady 22|88255ce9-3aea-405b-9a14-dea0b0a00506</vt:lpwstr>
  </property>
  <property fmtid="{D5CDD505-2E9C-101B-9397-08002B2CF9AE}" pid="11" name="Audience1">
    <vt:lpwstr/>
  </property>
  <property fmtid="{D5CDD505-2E9C-101B-9397-08002B2CF9AE}" pid="12" name="Event Name">
    <vt:lpwstr>68;#TechReady|ebdf1b7d-d34f-4ccf-ac45-ca5a756d5c65</vt:lpwstr>
  </property>
  <property fmtid="{D5CDD505-2E9C-101B-9397-08002B2CF9AE}" pid="13" name="MSIP_Label_f42aa342-8706-4288-bd11-ebb85995028c_Enabled">
    <vt:lpwstr>True</vt:lpwstr>
  </property>
  <property fmtid="{D5CDD505-2E9C-101B-9397-08002B2CF9AE}" pid="14" name="MSIP_Label_f42aa342-8706-4288-bd11-ebb85995028c_SiteId">
    <vt:lpwstr>72f988bf-86f1-41af-91ab-2d7cd011db47</vt:lpwstr>
  </property>
  <property fmtid="{D5CDD505-2E9C-101B-9397-08002B2CF9AE}" pid="15" name="MSIP_Label_f42aa342-8706-4288-bd11-ebb85995028c_Ref">
    <vt:lpwstr>https://api.informationprotection.azure.com/api/72f988bf-86f1-41af-91ab-2d7cd011db47</vt:lpwstr>
  </property>
  <property fmtid="{D5CDD505-2E9C-101B-9397-08002B2CF9AE}" pid="16" name="MSIP_Label_f42aa342-8706-4288-bd11-ebb85995028c_Owner">
    <vt:lpwstr>davimak@microsoft.com</vt:lpwstr>
  </property>
  <property fmtid="{D5CDD505-2E9C-101B-9397-08002B2CF9AE}" pid="17" name="MSIP_Label_f42aa342-8706-4288-bd11-ebb85995028c_SetDate">
    <vt:lpwstr>2017-10-05T00:00:28.7329510-04:00</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ies>
</file>